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7" r:id="rId4"/>
  </p:sldMasterIdLst>
  <p:notesMasterIdLst>
    <p:notesMasterId r:id="rId15"/>
  </p:notesMasterIdLst>
  <p:sldIdLst>
    <p:sldId id="592" r:id="rId5"/>
    <p:sldId id="612" r:id="rId6"/>
    <p:sldId id="615" r:id="rId7"/>
    <p:sldId id="649" r:id="rId8"/>
    <p:sldId id="650" r:id="rId9"/>
    <p:sldId id="651" r:id="rId10"/>
    <p:sldId id="652" r:id="rId11"/>
    <p:sldId id="653" r:id="rId12"/>
    <p:sldId id="654" r:id="rId13"/>
    <p:sldId id="64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_ayman" initials="E" lastIdx="2" clrIdx="0">
    <p:extLst>
      <p:ext uri="{19B8F6BF-5375-455C-9EA6-DF929625EA0E}">
        <p15:presenceInfo xmlns:p15="http://schemas.microsoft.com/office/powerpoint/2012/main" userId="Eng_ay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5"/>
  </p:normalViewPr>
  <p:slideViewPr>
    <p:cSldViewPr snapToGrid="0">
      <p:cViewPr varScale="1">
        <p:scale>
          <a:sx n="85" d="100"/>
          <a:sy n="85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F0427-BCC0-4D9D-BB26-5102C0BDE79E}" type="datetimeFigureOut">
              <a:rPr lang="en-US" smtClean="0"/>
              <a:t>12/8/22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6CF0B-A987-4A3D-B049-DBAE2CDE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30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6CF0B-A987-4A3D-B049-DBAE2CDEB4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83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6CF0B-A987-4A3D-B049-DBAE2CDEB4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13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6CF0B-A987-4A3D-B049-DBAE2CDEB4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75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6CF0B-A987-4A3D-B049-DBAE2CDEB4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80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6CF0B-A987-4A3D-B049-DBAE2CDEB4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57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6CF0B-A987-4A3D-B049-DBAE2CDEB4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88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6CF0B-A987-4A3D-B049-DBAE2CDEB4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33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6CF0B-A987-4A3D-B049-DBAE2CDEB4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56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6CF0B-A987-4A3D-B049-DBAE2CDEB4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95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6CF0B-A987-4A3D-B049-DBAE2CDEB4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1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74929-4D1A-4E8C-A396-F5BD26D36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FA957-7E69-43D3-B8E9-4FC7D1234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61A11-98F5-4DA0-A7FE-8221F0AD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90BFA-4898-4F41-B809-39BD09BF48CB}" type="datetime1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4DDDA-2B63-4D00-BDA5-FE84501D1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 / Ayman Soliman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ACF18-81FB-4F40-A1C7-8AECC1DED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0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01D94-AEAC-458E-BC94-03AF0DD1F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3432A-2AFC-4B77-9D83-5A43B1E66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C7B39-98A8-495A-A5C2-9AC3A8CE7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711-98A3-4776-A702-D5C21499A189}" type="datetime1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62F74-9E29-401C-9ADA-C5FC49549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 / Ayman Soliman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F0B28-466C-445B-B3BB-5222DBC6D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3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23BC55-8662-4734-AAEF-1BF743AC0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1DDE23-71D8-4A9A-A64F-F09361013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F6553-4531-4F99-AAAC-1BC5BD1EF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E050-E6D5-4CBF-9CFA-5638B89179F9}" type="datetime1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80C22-1F27-4374-BAE5-C02079848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 / Ayman Soliman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68364-E6AF-42BF-B678-91A24D02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5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3BF91-4C06-4247-A59F-B9FCD5C4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B09BC-E867-495F-8C60-440A88C45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2AF2B-AFAE-47A2-ABBC-B299AAD4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8D19-DB75-43D0-A96E-0A0A7E22188D}" type="datetime1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AFBF-D518-470C-8D61-C840782B5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 / Ayman Soliman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C4A6A-DC84-4EF1-B6C7-5313B5CA1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6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5D41B-0D32-4A07-BAA9-8A4888C52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E8188-A6B6-4DB8-8D1A-D25E10DD0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CA995-8941-4C94-A4FA-9FDB1B32C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310D-779B-478E-B75D-B975A7593307}" type="datetime1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C7C8D-5CDB-43A7-9B1D-7F88441B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 / Ayman Soliman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35BD5-8464-4B0A-B204-4E0BA305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3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8476D-EE75-4B64-9586-BD23C3978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BD3F-3445-407E-B48F-809C92A18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09A80-F53C-4C59-B817-9C6809A63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A66F8-F98A-431C-9358-044638080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96EA-71B3-4AB7-B4ED-EBF53689F1FF}" type="datetime1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5923E1-3169-4065-8242-FB0074FBE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 / Ayman Soliman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01FDA-1430-4009-AB44-E11EA6D17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ACC5D-3D5E-40A0-8FD9-3172E83F1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A75AF-DE02-4BE5-BD4F-CBA0CF5AD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86C9F-12D2-4AF5-805E-807575060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9CC5BF-071A-4651-82FF-0A6C8367B7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98FC6-5735-4D30-A825-4F3A30BE9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407DAE-C8B7-4BFF-9416-94B78CC6D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94D9-88E6-4893-9766-ADD417B58810}" type="datetime1">
              <a:rPr lang="en-US" smtClean="0"/>
              <a:t>12/8/22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71E930-EF29-4FAA-926A-4859599AB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 / Ayman Soliman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2A44D2-0303-4E51-A30C-2A55F4D2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3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5A24D-D192-49D5-98B6-E1F35125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72F04D-AA29-4B44-82F8-B84B5A19F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356B-9D44-4A71-8D0F-03D9DF7D35AD}" type="datetime1">
              <a:rPr lang="en-US" smtClean="0"/>
              <a:t>12/8/22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24B3D0-3854-460E-8000-E45F5106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 / Ayman Soliman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4B8FD-0820-4571-BEB2-D975C25C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2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A7702E-5123-4010-A62C-2C01D021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230C-C0D3-4EDC-B623-DC5EC9C69B83}" type="datetime1">
              <a:rPr lang="en-US" smtClean="0"/>
              <a:t>12/8/22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177A1B-99D8-4BB0-88C6-D7FEC6E51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 / Ayman Soliman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D9241-310B-478E-8E8B-5A9C6845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8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296F-75DE-4FBC-85CA-DC9C4823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F3005-EF39-4F71-8578-8707C5B5A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083D17-F0AD-4972-BD13-C2866F236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1EFEC-3397-4B9A-8E09-3355C21B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3F4D-19D8-4297-A14F-34C0D6BBAD5C}" type="datetime1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DE6AAE-41C8-47E7-BDCA-783DCBCDC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 / Ayman Soliman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8AF34-EC34-4370-B074-425A5F96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4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62B4F-6B04-4CDD-AB2B-B59DF3948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9BDF00-DA33-4578-9E32-E5E0ABFDA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260CA-2981-4DAA-AF7F-5398EEDF0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9C80E-BCF6-44C4-BAA6-FC2FC29FF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F593-70EF-4E03-8DCF-AD1901B1F720}" type="datetime1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0A360-BA84-4BBF-92F4-BD69F388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 / Ayman Soliman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DEBA8-536D-4B36-9037-6F7AD59F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7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ACB018-D5E0-4557-8904-1C78CB611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3DEB7-03B3-418C-87ED-FF18AF7E3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3C055-7F90-4452-8B7C-343E0F8EE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EB04A-1E52-49EF-8D1D-491EE7BBC630}" type="datetime1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90F39-7F42-4E3D-BBA9-58D4A2D3E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Eng / Ayman Soliman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2A9D3-A69A-43C7-81BA-3C42B1BFD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C7799-529D-4825-A578-DBD1950C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7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0376" y="464024"/>
            <a:ext cx="11300346" cy="57730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8650" y="703413"/>
            <a:ext cx="11015663" cy="5864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Image Processing and Pattern Recognition 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E1528</a:t>
            </a:r>
          </a:p>
          <a:p>
            <a:pPr algn="ctr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n</a:t>
            </a:r>
          </a:p>
          <a:p>
            <a:pPr algn="ctr"/>
            <a:r>
              <a:rPr lang="en-US" altLang="en-US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name</a:t>
            </a:r>
          </a:p>
          <a:p>
            <a:pPr algn="ctr">
              <a:lnSpc>
                <a:spcPct val="150000"/>
              </a:lnSpc>
            </a:pPr>
            <a:br>
              <a:rPr lang="en-US" b="1" dirty="0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</a:br>
            <a:endParaRPr lang="en-US" b="1" dirty="0">
              <a:ln>
                <a:solidFill>
                  <a:srgbClr val="C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  <a:p>
            <a:pPr algn="ctr">
              <a:lnSpc>
                <a:spcPct val="150000"/>
              </a:lnSpc>
            </a:pPr>
            <a:endParaRPr lang="en-US" sz="4800" b="1" i="1" u="sng" dirty="0">
              <a:ln>
                <a:solidFill>
                  <a:srgbClr val="C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  <a:cs typeface="Segoe UI Semilight" panose="020B0402040204020203" pitchFamily="34" charset="0"/>
            </a:endParaRPr>
          </a:p>
          <a:p>
            <a:pPr algn="ctr">
              <a:lnSpc>
                <a:spcPct val="150000"/>
              </a:lnSpc>
            </a:pPr>
            <a:endParaRPr lang="en-US" sz="4800" b="1" i="1" u="sng" dirty="0">
              <a:latin typeface="Castellar" panose="020A0402060406010301" pitchFamily="18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734B26-3096-48E6-8EB4-106FEA1C36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50" y="1368542"/>
            <a:ext cx="1558325" cy="12641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1A13BA-176A-4A77-9C2C-EEEC3C3F33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902" y="1210594"/>
            <a:ext cx="1402948" cy="122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52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0376" y="464024"/>
            <a:ext cx="11300346" cy="57730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34542" y="6309293"/>
            <a:ext cx="559559" cy="5186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1C92-CF98-4D18-B871-F1EE5B92B7B4}" type="datetime1">
              <a:rPr lang="en-US" smtClean="0"/>
              <a:t>12/8/22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0097E2-2922-41D4-92A9-97935557EA70}"/>
              </a:ext>
            </a:extLst>
          </p:cNvPr>
          <p:cNvSpPr/>
          <p:nvPr/>
        </p:nvSpPr>
        <p:spPr>
          <a:xfrm>
            <a:off x="838201" y="504177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3C96B8-1833-4511-957C-AFE790B68BB3}"/>
              </a:ext>
            </a:extLst>
          </p:cNvPr>
          <p:cNvSpPr/>
          <p:nvPr/>
        </p:nvSpPr>
        <p:spPr>
          <a:xfrm>
            <a:off x="4368710" y="6223080"/>
            <a:ext cx="2836097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Dr/ Ayman Soliman</a:t>
            </a:r>
          </a:p>
        </p:txBody>
      </p:sp>
      <p:pic>
        <p:nvPicPr>
          <p:cNvPr id="9" name="Picture 2" descr="Thank you card - ETP">
            <a:extLst>
              <a:ext uri="{FF2B5EF4-FFF2-40B4-BE49-F238E27FC236}">
                <a16:creationId xmlns:a16="http://schemas.microsoft.com/office/drawing/2014/main" id="{076830F4-3F3F-4FCC-8F0A-25AA0F08D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244" y="776207"/>
            <a:ext cx="9545318" cy="536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65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0376" y="464024"/>
            <a:ext cx="11300346" cy="57730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34542" y="6309293"/>
            <a:ext cx="559559" cy="5186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1C92-CF98-4D18-B871-F1EE5B92B7B4}" type="datetime1">
              <a:rPr lang="en-US" smtClean="0"/>
              <a:t>12/8/22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2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852EC1-FB75-47C8-8D39-28EF51E56A0B}"/>
              </a:ext>
            </a:extLst>
          </p:cNvPr>
          <p:cNvSpPr/>
          <p:nvPr/>
        </p:nvSpPr>
        <p:spPr>
          <a:xfrm>
            <a:off x="838201" y="504177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/>
              <a:t>Contents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6E9A9EB-1C16-4B45-93EB-45A220F3B3BC}"/>
              </a:ext>
            </a:extLst>
          </p:cNvPr>
          <p:cNvSpPr txBox="1">
            <a:spLocks/>
          </p:cNvSpPr>
          <p:nvPr/>
        </p:nvSpPr>
        <p:spPr>
          <a:xfrm>
            <a:off x="668955" y="1200315"/>
            <a:ext cx="10963411" cy="40912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19213" indent="-514350" algn="l">
              <a:lnSpc>
                <a:spcPct val="150000"/>
              </a:lnSpc>
              <a:buFont typeface="+mj-lt"/>
              <a:buAutoNum type="arabicParenR"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19213" indent="-514350" algn="l">
              <a:lnSpc>
                <a:spcPct val="150000"/>
              </a:lnSpc>
              <a:buFont typeface="+mj-lt"/>
              <a:buAutoNum type="arabicParenR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bbbbb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algn="l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F2EE83-1D2A-45D7-8163-469F0DB05ABC}"/>
              </a:ext>
            </a:extLst>
          </p:cNvPr>
          <p:cNvSpPr/>
          <p:nvPr/>
        </p:nvSpPr>
        <p:spPr>
          <a:xfrm>
            <a:off x="4368710" y="6223080"/>
            <a:ext cx="2836097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Dr/ Ayman Soliman</a:t>
            </a:r>
          </a:p>
        </p:txBody>
      </p:sp>
    </p:spTree>
    <p:extLst>
      <p:ext uri="{BB962C8B-B14F-4D97-AF65-F5344CB8AC3E}">
        <p14:creationId xmlns:p14="http://schemas.microsoft.com/office/powerpoint/2010/main" val="2786066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0376" y="464024"/>
            <a:ext cx="11300346" cy="57730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34544" y="6309293"/>
            <a:ext cx="559559" cy="5186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1C92-CF98-4D18-B871-F1EE5B92B7B4}" type="datetime1">
              <a:rPr lang="en-US" smtClean="0"/>
              <a:t>12/8/22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1DF22D-293D-48C8-8997-B5DF62F4202E}"/>
              </a:ext>
            </a:extLst>
          </p:cNvPr>
          <p:cNvSpPr/>
          <p:nvPr/>
        </p:nvSpPr>
        <p:spPr>
          <a:xfrm>
            <a:off x="1439057" y="1058374"/>
            <a:ext cx="9773586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86428-652C-488E-8DC0-B3BB779E3E00}"/>
              </a:ext>
            </a:extLst>
          </p:cNvPr>
          <p:cNvSpPr/>
          <p:nvPr/>
        </p:nvSpPr>
        <p:spPr>
          <a:xfrm>
            <a:off x="1259173" y="504177"/>
            <a:ext cx="10094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Title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352461-DD04-4843-A9C0-6B4D7F39BBC5}"/>
              </a:ext>
            </a:extLst>
          </p:cNvPr>
          <p:cNvSpPr/>
          <p:nvPr/>
        </p:nvSpPr>
        <p:spPr>
          <a:xfrm>
            <a:off x="4368710" y="6223080"/>
            <a:ext cx="2836097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Dr/ Ayman Soliman</a:t>
            </a:r>
          </a:p>
        </p:txBody>
      </p:sp>
    </p:spTree>
    <p:extLst>
      <p:ext uri="{BB962C8B-B14F-4D97-AF65-F5344CB8AC3E}">
        <p14:creationId xmlns:p14="http://schemas.microsoft.com/office/powerpoint/2010/main" val="41968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0376" y="464024"/>
            <a:ext cx="11300346" cy="57730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34544" y="6309293"/>
            <a:ext cx="559559" cy="5186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1C92-CF98-4D18-B871-F1EE5B92B7B4}" type="datetime1">
              <a:rPr lang="en-US" smtClean="0"/>
              <a:t>12/8/22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1DF22D-293D-48C8-8997-B5DF62F4202E}"/>
              </a:ext>
            </a:extLst>
          </p:cNvPr>
          <p:cNvSpPr/>
          <p:nvPr/>
        </p:nvSpPr>
        <p:spPr>
          <a:xfrm>
            <a:off x="1439057" y="1058374"/>
            <a:ext cx="9773586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86428-652C-488E-8DC0-B3BB779E3E00}"/>
              </a:ext>
            </a:extLst>
          </p:cNvPr>
          <p:cNvSpPr/>
          <p:nvPr/>
        </p:nvSpPr>
        <p:spPr>
          <a:xfrm>
            <a:off x="1259173" y="504177"/>
            <a:ext cx="10094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Title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352461-DD04-4843-A9C0-6B4D7F39BBC5}"/>
              </a:ext>
            </a:extLst>
          </p:cNvPr>
          <p:cNvSpPr/>
          <p:nvPr/>
        </p:nvSpPr>
        <p:spPr>
          <a:xfrm>
            <a:off x="4368710" y="6223080"/>
            <a:ext cx="2836097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Dr/ Ayman Soliman</a:t>
            </a:r>
          </a:p>
        </p:txBody>
      </p:sp>
    </p:spTree>
    <p:extLst>
      <p:ext uri="{BB962C8B-B14F-4D97-AF65-F5344CB8AC3E}">
        <p14:creationId xmlns:p14="http://schemas.microsoft.com/office/powerpoint/2010/main" val="173349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0376" y="464024"/>
            <a:ext cx="11300346" cy="57730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34544" y="6309293"/>
            <a:ext cx="559559" cy="5186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1C92-CF98-4D18-B871-F1EE5B92B7B4}" type="datetime1">
              <a:rPr lang="en-US" smtClean="0"/>
              <a:t>12/8/22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1DF22D-293D-48C8-8997-B5DF62F4202E}"/>
              </a:ext>
            </a:extLst>
          </p:cNvPr>
          <p:cNvSpPr/>
          <p:nvPr/>
        </p:nvSpPr>
        <p:spPr>
          <a:xfrm>
            <a:off x="1439057" y="1058374"/>
            <a:ext cx="9773586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86428-652C-488E-8DC0-B3BB779E3E00}"/>
              </a:ext>
            </a:extLst>
          </p:cNvPr>
          <p:cNvSpPr/>
          <p:nvPr/>
        </p:nvSpPr>
        <p:spPr>
          <a:xfrm>
            <a:off x="1259173" y="504177"/>
            <a:ext cx="10094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Title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352461-DD04-4843-A9C0-6B4D7F39BBC5}"/>
              </a:ext>
            </a:extLst>
          </p:cNvPr>
          <p:cNvSpPr/>
          <p:nvPr/>
        </p:nvSpPr>
        <p:spPr>
          <a:xfrm>
            <a:off x="4368710" y="6223080"/>
            <a:ext cx="2836097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Dr/ Ayman Soliman</a:t>
            </a:r>
          </a:p>
        </p:txBody>
      </p:sp>
    </p:spTree>
    <p:extLst>
      <p:ext uri="{BB962C8B-B14F-4D97-AF65-F5344CB8AC3E}">
        <p14:creationId xmlns:p14="http://schemas.microsoft.com/office/powerpoint/2010/main" val="2552423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0376" y="464024"/>
            <a:ext cx="11300346" cy="57730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34544" y="6309293"/>
            <a:ext cx="559559" cy="5186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1C92-CF98-4D18-B871-F1EE5B92B7B4}" type="datetime1">
              <a:rPr lang="en-US" smtClean="0"/>
              <a:t>12/8/22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1DF22D-293D-48C8-8997-B5DF62F4202E}"/>
              </a:ext>
            </a:extLst>
          </p:cNvPr>
          <p:cNvSpPr/>
          <p:nvPr/>
        </p:nvSpPr>
        <p:spPr>
          <a:xfrm>
            <a:off x="1439057" y="1058374"/>
            <a:ext cx="9773586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86428-652C-488E-8DC0-B3BB779E3E00}"/>
              </a:ext>
            </a:extLst>
          </p:cNvPr>
          <p:cNvSpPr/>
          <p:nvPr/>
        </p:nvSpPr>
        <p:spPr>
          <a:xfrm>
            <a:off x="1259173" y="504177"/>
            <a:ext cx="10094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Title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352461-DD04-4843-A9C0-6B4D7F39BBC5}"/>
              </a:ext>
            </a:extLst>
          </p:cNvPr>
          <p:cNvSpPr/>
          <p:nvPr/>
        </p:nvSpPr>
        <p:spPr>
          <a:xfrm>
            <a:off x="4368710" y="6223080"/>
            <a:ext cx="2836097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Dr/ Ayman Soliman</a:t>
            </a:r>
          </a:p>
        </p:txBody>
      </p:sp>
    </p:spTree>
    <p:extLst>
      <p:ext uri="{BB962C8B-B14F-4D97-AF65-F5344CB8AC3E}">
        <p14:creationId xmlns:p14="http://schemas.microsoft.com/office/powerpoint/2010/main" val="540879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0376" y="464024"/>
            <a:ext cx="11300346" cy="57730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34544" y="6309293"/>
            <a:ext cx="559559" cy="5186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1C92-CF98-4D18-B871-F1EE5B92B7B4}" type="datetime1">
              <a:rPr lang="en-US" smtClean="0"/>
              <a:t>12/8/22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1DF22D-293D-48C8-8997-B5DF62F4202E}"/>
              </a:ext>
            </a:extLst>
          </p:cNvPr>
          <p:cNvSpPr/>
          <p:nvPr/>
        </p:nvSpPr>
        <p:spPr>
          <a:xfrm>
            <a:off x="1439057" y="1058374"/>
            <a:ext cx="9773586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86428-652C-488E-8DC0-B3BB779E3E00}"/>
              </a:ext>
            </a:extLst>
          </p:cNvPr>
          <p:cNvSpPr/>
          <p:nvPr/>
        </p:nvSpPr>
        <p:spPr>
          <a:xfrm>
            <a:off x="1259173" y="504177"/>
            <a:ext cx="10094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Title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352461-DD04-4843-A9C0-6B4D7F39BBC5}"/>
              </a:ext>
            </a:extLst>
          </p:cNvPr>
          <p:cNvSpPr/>
          <p:nvPr/>
        </p:nvSpPr>
        <p:spPr>
          <a:xfrm>
            <a:off x="4368710" y="6223080"/>
            <a:ext cx="2836097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Dr/ Ayman Soliman</a:t>
            </a:r>
          </a:p>
        </p:txBody>
      </p:sp>
    </p:spTree>
    <p:extLst>
      <p:ext uri="{BB962C8B-B14F-4D97-AF65-F5344CB8AC3E}">
        <p14:creationId xmlns:p14="http://schemas.microsoft.com/office/powerpoint/2010/main" val="2923028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0376" y="464024"/>
            <a:ext cx="11300346" cy="57730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34544" y="6309293"/>
            <a:ext cx="559559" cy="5186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1C92-CF98-4D18-B871-F1EE5B92B7B4}" type="datetime1">
              <a:rPr lang="en-US" smtClean="0"/>
              <a:t>12/8/22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1DF22D-293D-48C8-8997-B5DF62F4202E}"/>
              </a:ext>
            </a:extLst>
          </p:cNvPr>
          <p:cNvSpPr/>
          <p:nvPr/>
        </p:nvSpPr>
        <p:spPr>
          <a:xfrm>
            <a:off x="1439057" y="1058374"/>
            <a:ext cx="9773586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86428-652C-488E-8DC0-B3BB779E3E00}"/>
              </a:ext>
            </a:extLst>
          </p:cNvPr>
          <p:cNvSpPr/>
          <p:nvPr/>
        </p:nvSpPr>
        <p:spPr>
          <a:xfrm>
            <a:off x="1259173" y="504177"/>
            <a:ext cx="10094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Title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352461-DD04-4843-A9C0-6B4D7F39BBC5}"/>
              </a:ext>
            </a:extLst>
          </p:cNvPr>
          <p:cNvSpPr/>
          <p:nvPr/>
        </p:nvSpPr>
        <p:spPr>
          <a:xfrm>
            <a:off x="4368710" y="6223080"/>
            <a:ext cx="2836097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Dr/ Ayman Soliman</a:t>
            </a:r>
          </a:p>
        </p:txBody>
      </p:sp>
    </p:spTree>
    <p:extLst>
      <p:ext uri="{BB962C8B-B14F-4D97-AF65-F5344CB8AC3E}">
        <p14:creationId xmlns:p14="http://schemas.microsoft.com/office/powerpoint/2010/main" val="4060428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0376" y="464024"/>
            <a:ext cx="11300346" cy="57730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34544" y="6309293"/>
            <a:ext cx="559559" cy="5186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1C92-CF98-4D18-B871-F1EE5B92B7B4}" type="datetime1">
              <a:rPr lang="en-US" smtClean="0"/>
              <a:t>12/8/22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7799-529D-4825-A578-DBD1950C77DB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1DF22D-293D-48C8-8997-B5DF62F4202E}"/>
              </a:ext>
            </a:extLst>
          </p:cNvPr>
          <p:cNvSpPr/>
          <p:nvPr/>
        </p:nvSpPr>
        <p:spPr>
          <a:xfrm>
            <a:off x="1439057" y="1058374"/>
            <a:ext cx="9773586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86428-652C-488E-8DC0-B3BB779E3E00}"/>
              </a:ext>
            </a:extLst>
          </p:cNvPr>
          <p:cNvSpPr/>
          <p:nvPr/>
        </p:nvSpPr>
        <p:spPr>
          <a:xfrm>
            <a:off x="1259173" y="504177"/>
            <a:ext cx="10094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Title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352461-DD04-4843-A9C0-6B4D7F39BBC5}"/>
              </a:ext>
            </a:extLst>
          </p:cNvPr>
          <p:cNvSpPr/>
          <p:nvPr/>
        </p:nvSpPr>
        <p:spPr>
          <a:xfrm>
            <a:off x="4368710" y="6223080"/>
            <a:ext cx="2836097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Dr/ Ayman Soliman</a:t>
            </a:r>
          </a:p>
        </p:txBody>
      </p:sp>
    </p:spTree>
    <p:extLst>
      <p:ext uri="{BB962C8B-B14F-4D97-AF65-F5344CB8AC3E}">
        <p14:creationId xmlns:p14="http://schemas.microsoft.com/office/powerpoint/2010/main" val="3108007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E5E1F7B4B43A49A1C1440AFDE5C87A" ma:contentTypeVersion="13" ma:contentTypeDescription="Create a new document." ma:contentTypeScope="" ma:versionID="62fb23df95a66a549fb9ac060821f200">
  <xsd:schema xmlns:xsd="http://www.w3.org/2001/XMLSchema" xmlns:xs="http://www.w3.org/2001/XMLSchema" xmlns:p="http://schemas.microsoft.com/office/2006/metadata/properties" xmlns:ns3="6f68056e-4d30-4353-972d-6e349f297b8b" xmlns:ns4="30e4feac-4b00-4b75-9ad5-3e0dd6c647af" targetNamespace="http://schemas.microsoft.com/office/2006/metadata/properties" ma:root="true" ma:fieldsID="e115107e2b11ced34fef1fccb7fb6aad" ns3:_="" ns4:_="">
    <xsd:import namespace="6f68056e-4d30-4353-972d-6e349f297b8b"/>
    <xsd:import namespace="30e4feac-4b00-4b75-9ad5-3e0dd6c647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8056e-4d30-4353-972d-6e349f297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4feac-4b00-4b75-9ad5-3e0dd6c647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ACD537-D7C7-464F-BF6B-10F79DA3AC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68056e-4d30-4353-972d-6e349f297b8b"/>
    <ds:schemaRef ds:uri="30e4feac-4b00-4b75-9ad5-3e0dd6c647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2A12BD-1D95-44E0-98F8-442264AAF69D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30e4feac-4b00-4b75-9ad5-3e0dd6c647af"/>
    <ds:schemaRef ds:uri="6f68056e-4d30-4353-972d-6e349f297b8b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5D400A2-3F90-4CCD-9E4F-7F75442E17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10050</TotalTime>
  <Words>94</Words>
  <Application>Microsoft Macintosh PowerPoint</Application>
  <PresentationFormat>Widescreen</PresentationFormat>
  <Paragraphs>96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Berlin Sans FB Demi</vt:lpstr>
      <vt:lpstr>Calibri</vt:lpstr>
      <vt:lpstr>Calibri Light</vt:lpstr>
      <vt:lpstr>Castellar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Lec1_Digital Image Processing</dc:title>
  <dc:creator>Dr Ayman Soliman</dc:creator>
  <cp:lastModifiedBy>ayman.mohamed01@bhit.bu.edu.eg</cp:lastModifiedBy>
  <cp:revision>286</cp:revision>
  <dcterms:created xsi:type="dcterms:W3CDTF">2017-01-05T06:28:57Z</dcterms:created>
  <dcterms:modified xsi:type="dcterms:W3CDTF">2022-12-08T06:25:10Z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0x010100CCE5E1F7B4B43A49A1C1440AFDE5C87A</vt:lpwstr>
  </property>
</Properties>
</file>